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7"/>
  </p:notesMasterIdLst>
  <p:sldIdLst>
    <p:sldId id="267" r:id="rId2"/>
    <p:sldId id="268" r:id="rId3"/>
    <p:sldId id="269" r:id="rId4"/>
    <p:sldId id="272" r:id="rId5"/>
    <p:sldId id="271" r:id="rId6"/>
  </p:sldIdLst>
  <p:sldSz cx="15119350" cy="10691813"/>
  <p:notesSz cx="6735763" cy="98663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33"/>
    <a:srgbClr val="FF5757"/>
    <a:srgbClr val="FFFFCC"/>
    <a:srgbClr val="FFFF99"/>
    <a:srgbClr val="46C26C"/>
    <a:srgbClr val="A3D8D2"/>
    <a:srgbClr val="C1E5F5"/>
    <a:srgbClr val="000066"/>
    <a:srgbClr val="FF33CC"/>
    <a:srgbClr val="556D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255" autoAdjust="0"/>
    <p:restoredTop sz="96781" autoAdjust="0"/>
  </p:normalViewPr>
  <p:slideViewPr>
    <p:cSldViewPr snapToGrid="0">
      <p:cViewPr varScale="1">
        <p:scale>
          <a:sx n="73" d="100"/>
          <a:sy n="73" d="100"/>
        </p:scale>
        <p:origin x="1668" y="84"/>
      </p:cViewPr>
      <p:guideLst/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3" d="100"/>
          <a:sy n="53" d="100"/>
        </p:scale>
        <p:origin x="400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18723" cy="494896"/>
          </a:xfrm>
          <a:prstGeom prst="rect">
            <a:avLst/>
          </a:prstGeom>
        </p:spPr>
        <p:txBody>
          <a:bodyPr vert="horz" lIns="62404" tIns="31202" rIns="62404" bIns="31202" rtlCol="0"/>
          <a:lstStyle>
            <a:lvl1pPr algn="l">
              <a:defRPr sz="9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14892" y="3"/>
            <a:ext cx="2919798" cy="494896"/>
          </a:xfrm>
          <a:prstGeom prst="rect">
            <a:avLst/>
          </a:prstGeom>
        </p:spPr>
        <p:txBody>
          <a:bodyPr vert="horz" lIns="62404" tIns="31202" rIns="62404" bIns="31202" rtlCol="0"/>
          <a:lstStyle>
            <a:lvl1pPr algn="r">
              <a:defRPr sz="900"/>
            </a:lvl1pPr>
          </a:lstStyle>
          <a:p>
            <a:fld id="{BE947D35-6395-4D67-9929-24939202AFC8}" type="datetimeFigureOut">
              <a:rPr kumimoji="1" lang="ja-JP" altLang="en-US" smtClean="0"/>
              <a:t>2026/9/24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014413" y="1231900"/>
            <a:ext cx="4706937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62404" tIns="31202" rIns="62404" bIns="31202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3471" y="4748388"/>
            <a:ext cx="5388826" cy="3885045"/>
          </a:xfrm>
          <a:prstGeom prst="rect">
            <a:avLst/>
          </a:prstGeom>
        </p:spPr>
        <p:txBody>
          <a:bodyPr vert="horz" lIns="62404" tIns="31202" rIns="62404" bIns="31202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371420"/>
            <a:ext cx="2918723" cy="494896"/>
          </a:xfrm>
          <a:prstGeom prst="rect">
            <a:avLst/>
          </a:prstGeom>
        </p:spPr>
        <p:txBody>
          <a:bodyPr vert="horz" lIns="62404" tIns="31202" rIns="62404" bIns="31202" rtlCol="0" anchor="b"/>
          <a:lstStyle>
            <a:lvl1pPr algn="l">
              <a:defRPr sz="9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14892" y="9371420"/>
            <a:ext cx="2919798" cy="494896"/>
          </a:xfrm>
          <a:prstGeom prst="rect">
            <a:avLst/>
          </a:prstGeom>
        </p:spPr>
        <p:txBody>
          <a:bodyPr vert="horz" lIns="62404" tIns="31202" rIns="62404" bIns="31202" rtlCol="0" anchor="b"/>
          <a:lstStyle>
            <a:lvl1pPr algn="r">
              <a:defRPr sz="900"/>
            </a:lvl1pPr>
          </a:lstStyle>
          <a:p>
            <a:fld id="{1BFA843E-FE04-4E6D-B1B1-018C82A0AE1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5429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312078">
              <a:defRPr/>
            </a:pPr>
            <a:fld id="{2A3E5E2C-7976-4D2C-BE91-52DF3FDA1F17}" type="slidenum">
              <a:rPr kumimoji="1" lang="ja-JP" altLang="en-US">
                <a:solidFill>
                  <a:prstClr val="black"/>
                </a:solidFill>
                <a:latin typeface="游ゴシック" panose="02110004020202020204"/>
                <a:ea typeface="游ゴシック" panose="020B0400000000000000" pitchFamily="50" charset="-128"/>
              </a:rPr>
              <a:pPr defTabSz="312078">
                <a:defRPr/>
              </a:pPr>
              <a:t>1</a:t>
            </a:fld>
            <a:endParaRPr kumimoji="1" lang="ja-JP" altLang="en-US">
              <a:solidFill>
                <a:prstClr val="black"/>
              </a:solidFill>
              <a:latin typeface="游ゴシック" panose="02110004020202020204"/>
              <a:ea typeface="游ゴシック" panose="020B0400000000000000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672259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312078">
              <a:defRPr/>
            </a:pPr>
            <a:fld id="{2A3E5E2C-7976-4D2C-BE91-52DF3FDA1F17}" type="slidenum">
              <a:rPr kumimoji="1" lang="ja-JP" altLang="en-US">
                <a:solidFill>
                  <a:prstClr val="black"/>
                </a:solidFill>
                <a:latin typeface="游ゴシック" panose="02110004020202020204"/>
                <a:ea typeface="游ゴシック" panose="020B0400000000000000" pitchFamily="50" charset="-128"/>
              </a:rPr>
              <a:pPr defTabSz="312078">
                <a:defRPr/>
              </a:pPr>
              <a:t>2</a:t>
            </a:fld>
            <a:endParaRPr kumimoji="1" lang="ja-JP" altLang="en-US">
              <a:solidFill>
                <a:prstClr val="black"/>
              </a:solidFill>
              <a:latin typeface="游ゴシック" panose="02110004020202020204"/>
              <a:ea typeface="游ゴシック" panose="020B0400000000000000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765869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312078">
              <a:defRPr/>
            </a:pPr>
            <a:fld id="{2A3E5E2C-7976-4D2C-BE91-52DF3FDA1F17}" type="slidenum">
              <a:rPr kumimoji="1" lang="ja-JP" altLang="en-US">
                <a:solidFill>
                  <a:prstClr val="black"/>
                </a:solidFill>
                <a:latin typeface="游ゴシック" panose="02110004020202020204"/>
                <a:ea typeface="游ゴシック" panose="020B0400000000000000" pitchFamily="50" charset="-128"/>
              </a:rPr>
              <a:pPr defTabSz="312078">
                <a:defRPr/>
              </a:pPr>
              <a:t>3</a:t>
            </a:fld>
            <a:endParaRPr kumimoji="1" lang="ja-JP" altLang="en-US">
              <a:solidFill>
                <a:prstClr val="black"/>
              </a:solidFill>
              <a:latin typeface="游ゴシック" panose="02110004020202020204"/>
              <a:ea typeface="游ゴシック" panose="020B0400000000000000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836859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312078">
              <a:defRPr/>
            </a:pPr>
            <a:fld id="{2A3E5E2C-7976-4D2C-BE91-52DF3FDA1F17}" type="slidenum">
              <a:rPr kumimoji="1" lang="ja-JP" altLang="en-US">
                <a:solidFill>
                  <a:prstClr val="black"/>
                </a:solidFill>
                <a:latin typeface="游ゴシック" panose="02110004020202020204"/>
                <a:ea typeface="游ゴシック" panose="020B0400000000000000" pitchFamily="50" charset="-128"/>
              </a:rPr>
              <a:pPr defTabSz="312078">
                <a:defRPr/>
              </a:pPr>
              <a:t>4</a:t>
            </a:fld>
            <a:endParaRPr kumimoji="1" lang="ja-JP" altLang="en-US">
              <a:solidFill>
                <a:prstClr val="black"/>
              </a:solidFill>
              <a:latin typeface="游ゴシック" panose="02110004020202020204"/>
              <a:ea typeface="游ゴシック" panose="020B0400000000000000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180829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312078">
              <a:defRPr/>
            </a:pPr>
            <a:fld id="{2A3E5E2C-7976-4D2C-BE91-52DF3FDA1F17}" type="slidenum">
              <a:rPr kumimoji="1" lang="ja-JP" altLang="en-US">
                <a:solidFill>
                  <a:prstClr val="black"/>
                </a:solidFill>
                <a:latin typeface="游ゴシック" panose="02110004020202020204"/>
                <a:ea typeface="游ゴシック" panose="020B0400000000000000" pitchFamily="50" charset="-128"/>
              </a:rPr>
              <a:pPr defTabSz="312078">
                <a:defRPr/>
              </a:pPr>
              <a:t>5</a:t>
            </a:fld>
            <a:endParaRPr kumimoji="1" lang="ja-JP" altLang="en-US">
              <a:solidFill>
                <a:prstClr val="black"/>
              </a:solidFill>
              <a:latin typeface="游ゴシック" panose="02110004020202020204"/>
              <a:ea typeface="游ゴシック" panose="020B0400000000000000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219189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DEDF875C-C7ED-8799-B994-F95726F15CB8}"/>
              </a:ext>
            </a:extLst>
          </p:cNvPr>
          <p:cNvSpPr txBox="1">
            <a:spLocks/>
          </p:cNvSpPr>
          <p:nvPr userDrawn="1"/>
        </p:nvSpPr>
        <p:spPr>
          <a:xfrm>
            <a:off x="816617" y="914644"/>
            <a:ext cx="49620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ja-JP" altLang="en-US" sz="1200" kern="50" dirty="0">
                <a:solidFill>
                  <a:schemeClr val="tx1"/>
                </a:solidFill>
                <a:effectLst/>
                <a:latin typeface="ＭＳ 明朝" panose="02020609040205080304" pitchFamily="17" charset="-128"/>
                <a:ea typeface="ＭＳ 明朝" panose="02020609040205080304" pitchFamily="17" charset="-128"/>
                <a:cs typeface="Arial Unicode MS" panose="020B0604020202020204" pitchFamily="50" charset="-128"/>
              </a:rPr>
              <a:t>ア）業務実施方針・実施体制　イ）コストコントロールに対する提案</a:t>
            </a:r>
            <a:endParaRPr lang="ja-JP" altLang="ja-JP" sz="1200" kern="50" dirty="0">
              <a:solidFill>
                <a:schemeClr val="tx1"/>
              </a:solidFill>
              <a:effectLst/>
              <a:latin typeface="ＭＳ 明朝" panose="02020609040205080304" pitchFamily="17" charset="-128"/>
              <a:ea typeface="ＭＳ 明朝" panose="02020609040205080304" pitchFamily="17" charset="-128"/>
              <a:cs typeface="Arial Unicode MS" panose="020B0604020202020204" pitchFamily="50" charset="-128"/>
            </a:endParaRPr>
          </a:p>
        </p:txBody>
      </p:sp>
      <p:sp>
        <p:nvSpPr>
          <p:cNvPr id="14" name="テキスト ボックス 13">
            <a:extLst>
              <a:ext uri="{FF2B5EF4-FFF2-40B4-BE49-F238E27FC236}">
                <a16:creationId xmlns:a16="http://schemas.microsoft.com/office/drawing/2014/main" id="{BD94ACDC-37D7-E7D7-CD7D-53271E005CE5}"/>
              </a:ext>
            </a:extLst>
          </p:cNvPr>
          <p:cNvSpPr txBox="1">
            <a:spLocks/>
          </p:cNvSpPr>
          <p:nvPr userDrawn="1"/>
        </p:nvSpPr>
        <p:spPr>
          <a:xfrm>
            <a:off x="11498482" y="368942"/>
            <a:ext cx="132346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ja-JP" altLang="en-US" sz="1050" kern="100" dirty="0">
                <a:solidFill>
                  <a:srgbClr val="000000"/>
                </a:solidFill>
                <a:effectLst/>
                <a:latin typeface="ＭＳ 明朝" panose="02020609040205080304" pitchFamily="17" charset="-128"/>
                <a:ea typeface="ＭＳ 明朝" panose="02020609040205080304" pitchFamily="17" charset="-128"/>
                <a:cs typeface="Arial Unicode MS" panose="020B0604020202020204" pitchFamily="50" charset="-128"/>
              </a:rPr>
              <a:t>通し番号　　</a:t>
            </a:r>
            <a:r>
              <a:rPr lang="en-US" altLang="ja-JP" sz="1050" kern="100" dirty="0">
                <a:solidFill>
                  <a:srgbClr val="000000"/>
                </a:solidFill>
                <a:effectLst/>
                <a:latin typeface="ＭＳ 明朝" panose="02020609040205080304" pitchFamily="17" charset="-128"/>
                <a:ea typeface="ＭＳ 明朝" panose="02020609040205080304" pitchFamily="17" charset="-128"/>
                <a:cs typeface="Arial Unicode MS" panose="020B0604020202020204" pitchFamily="50" charset="-128"/>
              </a:rPr>
              <a:t>1</a:t>
            </a:r>
            <a:r>
              <a:rPr lang="ja-JP" altLang="en-US" sz="1050" kern="100" dirty="0">
                <a:solidFill>
                  <a:srgbClr val="000000"/>
                </a:solidFill>
                <a:effectLst/>
                <a:latin typeface="ＭＳ 明朝" panose="02020609040205080304" pitchFamily="17" charset="-128"/>
                <a:ea typeface="ＭＳ 明朝" panose="02020609040205080304" pitchFamily="17" charset="-128"/>
                <a:cs typeface="Arial Unicode MS" panose="020B0604020202020204" pitchFamily="50" charset="-128"/>
              </a:rPr>
              <a:t>／</a:t>
            </a:r>
            <a:r>
              <a:rPr lang="en-US" altLang="ja-JP" sz="1050" kern="100" dirty="0">
                <a:solidFill>
                  <a:srgbClr val="000000"/>
                </a:solidFill>
                <a:effectLst/>
                <a:latin typeface="ＭＳ 明朝" panose="02020609040205080304" pitchFamily="17" charset="-128"/>
                <a:ea typeface="ＭＳ 明朝" panose="02020609040205080304" pitchFamily="17" charset="-128"/>
                <a:cs typeface="Arial Unicode MS" panose="020B0604020202020204" pitchFamily="50" charset="-128"/>
              </a:rPr>
              <a:t>5</a:t>
            </a:r>
            <a:endParaRPr lang="ja-JP" altLang="ja-JP" sz="1200" kern="50" dirty="0">
              <a:effectLst/>
              <a:latin typeface="ＭＳ 明朝" panose="02020609040205080304" pitchFamily="17" charset="-128"/>
              <a:ea typeface="ＭＳ 明朝" panose="02020609040205080304" pitchFamily="17" charset="-128"/>
              <a:cs typeface="Arial Unicode MS" panose="020B060402020202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36702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5F0859AE-E9B7-8256-7707-0668B626FB18}"/>
              </a:ext>
            </a:extLst>
          </p:cNvPr>
          <p:cNvSpPr txBox="1">
            <a:spLocks/>
          </p:cNvSpPr>
          <p:nvPr userDrawn="1"/>
        </p:nvSpPr>
        <p:spPr>
          <a:xfrm>
            <a:off x="11498482" y="368942"/>
            <a:ext cx="132346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ja-JP" altLang="en-US" sz="1050" kern="100" dirty="0">
                <a:solidFill>
                  <a:srgbClr val="000000"/>
                </a:solidFill>
                <a:effectLst/>
                <a:latin typeface="ＭＳ 明朝" panose="02020609040205080304" pitchFamily="17" charset="-128"/>
                <a:ea typeface="ＭＳ 明朝" panose="02020609040205080304" pitchFamily="17" charset="-128"/>
                <a:cs typeface="Arial Unicode MS" panose="020B0604020202020204" pitchFamily="50" charset="-128"/>
              </a:rPr>
              <a:t>通し番号　　</a:t>
            </a:r>
            <a:r>
              <a:rPr lang="en-US" altLang="ja-JP" sz="1050" kern="100" dirty="0">
                <a:solidFill>
                  <a:srgbClr val="000000"/>
                </a:solidFill>
                <a:effectLst/>
                <a:latin typeface="ＭＳ 明朝" panose="02020609040205080304" pitchFamily="17" charset="-128"/>
                <a:ea typeface="ＭＳ 明朝" panose="02020609040205080304" pitchFamily="17" charset="-128"/>
                <a:cs typeface="Arial Unicode MS" panose="020B0604020202020204" pitchFamily="50" charset="-128"/>
              </a:rPr>
              <a:t>2</a:t>
            </a:r>
            <a:r>
              <a:rPr lang="ja-JP" altLang="en-US" sz="1050" kern="100" dirty="0">
                <a:solidFill>
                  <a:srgbClr val="000000"/>
                </a:solidFill>
                <a:effectLst/>
                <a:latin typeface="ＭＳ 明朝" panose="02020609040205080304" pitchFamily="17" charset="-128"/>
                <a:ea typeface="ＭＳ 明朝" panose="02020609040205080304" pitchFamily="17" charset="-128"/>
                <a:cs typeface="Arial Unicode MS" panose="020B0604020202020204" pitchFamily="50" charset="-128"/>
              </a:rPr>
              <a:t>／</a:t>
            </a:r>
            <a:r>
              <a:rPr lang="en-US" altLang="ja-JP" sz="1050" kern="100" dirty="0">
                <a:solidFill>
                  <a:srgbClr val="000000"/>
                </a:solidFill>
                <a:effectLst/>
                <a:latin typeface="ＭＳ 明朝" panose="02020609040205080304" pitchFamily="17" charset="-128"/>
                <a:ea typeface="ＭＳ 明朝" panose="02020609040205080304" pitchFamily="17" charset="-128"/>
                <a:cs typeface="Arial Unicode MS" panose="020B0604020202020204" pitchFamily="50" charset="-128"/>
              </a:rPr>
              <a:t>5</a:t>
            </a:r>
            <a:endParaRPr lang="ja-JP" altLang="ja-JP" sz="1200" kern="50" dirty="0">
              <a:effectLst/>
              <a:latin typeface="ＭＳ 明朝" panose="02020609040205080304" pitchFamily="17" charset="-128"/>
              <a:ea typeface="ＭＳ 明朝" panose="02020609040205080304" pitchFamily="17" charset="-128"/>
              <a:cs typeface="Arial Unicode MS" panose="020B0604020202020204" pitchFamily="50" charset="-128"/>
            </a:endParaRPr>
          </a:p>
        </p:txBody>
      </p:sp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3B2D55F3-D1A0-5593-B424-A38F550D10DD}"/>
              </a:ext>
            </a:extLst>
          </p:cNvPr>
          <p:cNvSpPr txBox="1">
            <a:spLocks/>
          </p:cNvSpPr>
          <p:nvPr userDrawn="1"/>
        </p:nvSpPr>
        <p:spPr>
          <a:xfrm>
            <a:off x="816617" y="914644"/>
            <a:ext cx="49620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ja-JP" altLang="en-US" sz="1200" kern="50" dirty="0">
                <a:solidFill>
                  <a:schemeClr val="tx1"/>
                </a:solidFill>
                <a:effectLst/>
                <a:latin typeface="ＭＳ 明朝" panose="02020609040205080304" pitchFamily="17" charset="-128"/>
                <a:ea typeface="ＭＳ 明朝" panose="02020609040205080304" pitchFamily="17" charset="-128"/>
                <a:cs typeface="Arial Unicode MS" panose="020B0604020202020204" pitchFamily="50" charset="-128"/>
              </a:rPr>
              <a:t>ウ）工事ステップ・バンク使用不可期間を短縮する工期に対する提案</a:t>
            </a:r>
            <a:endParaRPr lang="ja-JP" altLang="ja-JP" sz="1200" kern="50" dirty="0">
              <a:solidFill>
                <a:schemeClr val="tx1"/>
              </a:solidFill>
              <a:effectLst/>
              <a:latin typeface="ＭＳ 明朝" panose="02020609040205080304" pitchFamily="17" charset="-128"/>
              <a:ea typeface="ＭＳ 明朝" panose="02020609040205080304" pitchFamily="17" charset="-128"/>
              <a:cs typeface="Arial Unicode MS" panose="020B060402020202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68444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0CCF82CC-343E-BDF8-4152-C4EAB960A038}"/>
              </a:ext>
            </a:extLst>
          </p:cNvPr>
          <p:cNvSpPr txBox="1">
            <a:spLocks/>
          </p:cNvSpPr>
          <p:nvPr userDrawn="1"/>
        </p:nvSpPr>
        <p:spPr>
          <a:xfrm>
            <a:off x="11498482" y="368942"/>
            <a:ext cx="132346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ja-JP" altLang="en-US" sz="1050" kern="100" dirty="0">
                <a:solidFill>
                  <a:srgbClr val="000000"/>
                </a:solidFill>
                <a:effectLst/>
                <a:latin typeface="ＭＳ 明朝" panose="02020609040205080304" pitchFamily="17" charset="-128"/>
                <a:ea typeface="ＭＳ 明朝" panose="02020609040205080304" pitchFamily="17" charset="-128"/>
                <a:cs typeface="Arial Unicode MS" panose="020B0604020202020204" pitchFamily="50" charset="-128"/>
              </a:rPr>
              <a:t>通し番号　　</a:t>
            </a:r>
            <a:r>
              <a:rPr lang="en-US" altLang="ja-JP" sz="1050" kern="100" dirty="0">
                <a:solidFill>
                  <a:srgbClr val="000000"/>
                </a:solidFill>
                <a:effectLst/>
                <a:latin typeface="ＭＳ 明朝" panose="02020609040205080304" pitchFamily="17" charset="-128"/>
                <a:ea typeface="ＭＳ 明朝" panose="02020609040205080304" pitchFamily="17" charset="-128"/>
                <a:cs typeface="Arial Unicode MS" panose="020B0604020202020204" pitchFamily="50" charset="-128"/>
              </a:rPr>
              <a:t>3</a:t>
            </a:r>
            <a:r>
              <a:rPr lang="ja-JP" altLang="en-US" sz="1050" kern="100" dirty="0">
                <a:solidFill>
                  <a:srgbClr val="000000"/>
                </a:solidFill>
                <a:effectLst/>
                <a:latin typeface="ＭＳ 明朝" panose="02020609040205080304" pitchFamily="17" charset="-128"/>
                <a:ea typeface="ＭＳ 明朝" panose="02020609040205080304" pitchFamily="17" charset="-128"/>
                <a:cs typeface="Arial Unicode MS" panose="020B0604020202020204" pitchFamily="50" charset="-128"/>
              </a:rPr>
              <a:t>／</a:t>
            </a:r>
            <a:r>
              <a:rPr lang="en-US" altLang="ja-JP" sz="1050" kern="100" dirty="0">
                <a:solidFill>
                  <a:srgbClr val="000000"/>
                </a:solidFill>
                <a:effectLst/>
                <a:latin typeface="ＭＳ 明朝" panose="02020609040205080304" pitchFamily="17" charset="-128"/>
                <a:ea typeface="ＭＳ 明朝" panose="02020609040205080304" pitchFamily="17" charset="-128"/>
                <a:cs typeface="Arial Unicode MS" panose="020B0604020202020204" pitchFamily="50" charset="-128"/>
              </a:rPr>
              <a:t>5</a:t>
            </a:r>
            <a:endParaRPr lang="ja-JP" altLang="ja-JP" sz="1200" kern="50" dirty="0">
              <a:effectLst/>
              <a:latin typeface="ＭＳ 明朝" panose="02020609040205080304" pitchFamily="17" charset="-128"/>
              <a:ea typeface="ＭＳ 明朝" panose="02020609040205080304" pitchFamily="17" charset="-128"/>
              <a:cs typeface="Arial Unicode MS" panose="020B0604020202020204" pitchFamily="50" charset="-128"/>
            </a:endParaRPr>
          </a:p>
        </p:txBody>
      </p:sp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80183F74-9868-9C36-A6EE-90BF8F7C3E7C}"/>
              </a:ext>
            </a:extLst>
          </p:cNvPr>
          <p:cNvSpPr txBox="1">
            <a:spLocks/>
          </p:cNvSpPr>
          <p:nvPr userDrawn="1"/>
        </p:nvSpPr>
        <p:spPr>
          <a:xfrm>
            <a:off x="816617" y="914644"/>
            <a:ext cx="49620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ja-JP" altLang="en-US" sz="1200" kern="50" dirty="0">
                <a:solidFill>
                  <a:schemeClr val="tx1"/>
                </a:solidFill>
                <a:effectLst/>
                <a:latin typeface="ＭＳ 明朝" panose="02020609040205080304" pitchFamily="17" charset="-128"/>
                <a:ea typeface="ＭＳ 明朝" panose="02020609040205080304" pitchFamily="17" charset="-128"/>
                <a:cs typeface="Arial Unicode MS" panose="020B0604020202020204" pitchFamily="50" charset="-128"/>
              </a:rPr>
              <a:t>エ）基本設計を改善し、実現可能性を向上させる提案</a:t>
            </a:r>
            <a:endParaRPr lang="ja-JP" altLang="ja-JP" sz="1200" kern="50" dirty="0">
              <a:solidFill>
                <a:schemeClr val="tx1"/>
              </a:solidFill>
              <a:effectLst/>
              <a:latin typeface="ＭＳ 明朝" panose="02020609040205080304" pitchFamily="17" charset="-128"/>
              <a:ea typeface="ＭＳ 明朝" panose="02020609040205080304" pitchFamily="17" charset="-128"/>
              <a:cs typeface="Arial Unicode MS" panose="020B060402020202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45413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5_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4972364-D93D-96A2-BE05-E79274B68CE7}"/>
              </a:ext>
            </a:extLst>
          </p:cNvPr>
          <p:cNvSpPr txBox="1">
            <a:spLocks/>
          </p:cNvSpPr>
          <p:nvPr userDrawn="1"/>
        </p:nvSpPr>
        <p:spPr>
          <a:xfrm>
            <a:off x="11498482" y="368942"/>
            <a:ext cx="132346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ja-JP" altLang="en-US" sz="1050" kern="100" dirty="0">
                <a:solidFill>
                  <a:srgbClr val="000000"/>
                </a:solidFill>
                <a:effectLst/>
                <a:latin typeface="ＭＳ 明朝" panose="02020609040205080304" pitchFamily="17" charset="-128"/>
                <a:ea typeface="ＭＳ 明朝" panose="02020609040205080304" pitchFamily="17" charset="-128"/>
                <a:cs typeface="Arial Unicode MS" panose="020B0604020202020204" pitchFamily="50" charset="-128"/>
              </a:rPr>
              <a:t>通し番号　　</a:t>
            </a:r>
            <a:r>
              <a:rPr lang="en-US" altLang="ja-JP" sz="1050" kern="100" dirty="0">
                <a:solidFill>
                  <a:srgbClr val="000000"/>
                </a:solidFill>
                <a:effectLst/>
                <a:latin typeface="ＭＳ 明朝" panose="02020609040205080304" pitchFamily="17" charset="-128"/>
                <a:ea typeface="ＭＳ 明朝" panose="02020609040205080304" pitchFamily="17" charset="-128"/>
                <a:cs typeface="Arial Unicode MS" panose="020B0604020202020204" pitchFamily="50" charset="-128"/>
              </a:rPr>
              <a:t>4</a:t>
            </a:r>
            <a:r>
              <a:rPr lang="ja-JP" altLang="en-US" sz="1050" kern="100" dirty="0">
                <a:solidFill>
                  <a:srgbClr val="000000"/>
                </a:solidFill>
                <a:effectLst/>
                <a:latin typeface="ＭＳ 明朝" panose="02020609040205080304" pitchFamily="17" charset="-128"/>
                <a:ea typeface="ＭＳ 明朝" panose="02020609040205080304" pitchFamily="17" charset="-128"/>
                <a:cs typeface="Arial Unicode MS" panose="020B0604020202020204" pitchFamily="50" charset="-128"/>
              </a:rPr>
              <a:t>／</a:t>
            </a:r>
            <a:r>
              <a:rPr lang="en-US" altLang="ja-JP" sz="1050" kern="100" dirty="0">
                <a:solidFill>
                  <a:srgbClr val="000000"/>
                </a:solidFill>
                <a:effectLst/>
                <a:latin typeface="ＭＳ 明朝" panose="02020609040205080304" pitchFamily="17" charset="-128"/>
                <a:ea typeface="ＭＳ 明朝" panose="02020609040205080304" pitchFamily="17" charset="-128"/>
                <a:cs typeface="Arial Unicode MS" panose="020B0604020202020204" pitchFamily="50" charset="-128"/>
              </a:rPr>
              <a:t>5</a:t>
            </a:r>
            <a:endParaRPr lang="ja-JP" altLang="ja-JP" sz="1200" kern="50" dirty="0">
              <a:effectLst/>
              <a:latin typeface="ＭＳ 明朝" panose="02020609040205080304" pitchFamily="17" charset="-128"/>
              <a:ea typeface="ＭＳ 明朝" panose="02020609040205080304" pitchFamily="17" charset="-128"/>
              <a:cs typeface="Arial Unicode MS" panose="020B0604020202020204" pitchFamily="50" charset="-128"/>
            </a:endParaRPr>
          </a:p>
        </p:txBody>
      </p:sp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20B9586C-A068-4252-F74A-5B55256A9F3F}"/>
              </a:ext>
            </a:extLst>
          </p:cNvPr>
          <p:cNvSpPr txBox="1">
            <a:spLocks/>
          </p:cNvSpPr>
          <p:nvPr userDrawn="1"/>
        </p:nvSpPr>
        <p:spPr>
          <a:xfrm>
            <a:off x="816617" y="914644"/>
            <a:ext cx="49620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ja-JP" altLang="en-US" sz="1200" kern="50" dirty="0">
                <a:solidFill>
                  <a:schemeClr val="tx1"/>
                </a:solidFill>
                <a:effectLst/>
                <a:latin typeface="ＭＳ 明朝" panose="02020609040205080304" pitchFamily="17" charset="-128"/>
                <a:ea typeface="ＭＳ 明朝" panose="02020609040205080304" pitchFamily="17" charset="-128"/>
                <a:cs typeface="Arial Unicode MS" panose="020B0604020202020204" pitchFamily="50" charset="-128"/>
              </a:rPr>
              <a:t>オ）久留米市内事業者の活用についての提案</a:t>
            </a:r>
            <a:endParaRPr lang="ja-JP" altLang="ja-JP" sz="1200" kern="50" dirty="0">
              <a:solidFill>
                <a:schemeClr val="tx1"/>
              </a:solidFill>
              <a:effectLst/>
              <a:latin typeface="ＭＳ 明朝" panose="02020609040205080304" pitchFamily="17" charset="-128"/>
              <a:ea typeface="ＭＳ 明朝" panose="02020609040205080304" pitchFamily="17" charset="-128"/>
              <a:cs typeface="Arial Unicode MS" panose="020B060402020202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15657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03E86D02-B16D-26E7-CD75-1E1BEC9528B0}"/>
              </a:ext>
            </a:extLst>
          </p:cNvPr>
          <p:cNvSpPr txBox="1">
            <a:spLocks/>
          </p:cNvSpPr>
          <p:nvPr userDrawn="1"/>
        </p:nvSpPr>
        <p:spPr>
          <a:xfrm>
            <a:off x="11498482" y="368942"/>
            <a:ext cx="132346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ja-JP" altLang="en-US" sz="1050" kern="100" dirty="0">
                <a:solidFill>
                  <a:srgbClr val="000000"/>
                </a:solidFill>
                <a:effectLst/>
                <a:latin typeface="ＭＳ 明朝" panose="02020609040205080304" pitchFamily="17" charset="-128"/>
                <a:ea typeface="ＭＳ 明朝" panose="02020609040205080304" pitchFamily="17" charset="-128"/>
                <a:cs typeface="Arial Unicode MS" panose="020B0604020202020204" pitchFamily="50" charset="-128"/>
              </a:rPr>
              <a:t>通し番号　　</a:t>
            </a:r>
            <a:r>
              <a:rPr lang="en-US" altLang="ja-JP" sz="1050" kern="100" dirty="0">
                <a:solidFill>
                  <a:srgbClr val="000000"/>
                </a:solidFill>
                <a:effectLst/>
                <a:latin typeface="ＭＳ 明朝" panose="02020609040205080304" pitchFamily="17" charset="-128"/>
                <a:ea typeface="ＭＳ 明朝" panose="02020609040205080304" pitchFamily="17" charset="-128"/>
                <a:cs typeface="Arial Unicode MS" panose="020B0604020202020204" pitchFamily="50" charset="-128"/>
              </a:rPr>
              <a:t>5</a:t>
            </a:r>
            <a:r>
              <a:rPr lang="ja-JP" altLang="en-US" sz="1050" kern="100" dirty="0">
                <a:solidFill>
                  <a:srgbClr val="000000"/>
                </a:solidFill>
                <a:effectLst/>
                <a:latin typeface="ＭＳ 明朝" panose="02020609040205080304" pitchFamily="17" charset="-128"/>
                <a:ea typeface="ＭＳ 明朝" panose="02020609040205080304" pitchFamily="17" charset="-128"/>
                <a:cs typeface="Arial Unicode MS" panose="020B0604020202020204" pitchFamily="50" charset="-128"/>
              </a:rPr>
              <a:t>／</a:t>
            </a:r>
            <a:r>
              <a:rPr lang="en-US" altLang="ja-JP" sz="1050" kern="100" dirty="0">
                <a:solidFill>
                  <a:srgbClr val="000000"/>
                </a:solidFill>
                <a:effectLst/>
                <a:latin typeface="ＭＳ 明朝" panose="02020609040205080304" pitchFamily="17" charset="-128"/>
                <a:ea typeface="ＭＳ 明朝" panose="02020609040205080304" pitchFamily="17" charset="-128"/>
                <a:cs typeface="Arial Unicode MS" panose="020B0604020202020204" pitchFamily="50" charset="-128"/>
              </a:rPr>
              <a:t>5</a:t>
            </a:r>
            <a:endParaRPr lang="ja-JP" altLang="ja-JP" sz="1200" kern="50" dirty="0">
              <a:effectLst/>
              <a:latin typeface="ＭＳ 明朝" panose="02020609040205080304" pitchFamily="17" charset="-128"/>
              <a:ea typeface="ＭＳ 明朝" panose="02020609040205080304" pitchFamily="17" charset="-128"/>
              <a:cs typeface="Arial Unicode MS" panose="020B0604020202020204" pitchFamily="50" charset="-128"/>
            </a:endParaRPr>
          </a:p>
        </p:txBody>
      </p:sp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84CAE322-CF5B-3757-E811-7E68612FEE61}"/>
              </a:ext>
            </a:extLst>
          </p:cNvPr>
          <p:cNvSpPr txBox="1">
            <a:spLocks/>
          </p:cNvSpPr>
          <p:nvPr userDrawn="1"/>
        </p:nvSpPr>
        <p:spPr>
          <a:xfrm>
            <a:off x="816617" y="914644"/>
            <a:ext cx="49620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ja-JP" altLang="en-US" sz="1200" kern="50" dirty="0">
                <a:solidFill>
                  <a:schemeClr val="tx1"/>
                </a:solidFill>
                <a:effectLst/>
                <a:latin typeface="ＭＳ 明朝" panose="02020609040205080304" pitchFamily="17" charset="-128"/>
                <a:ea typeface="ＭＳ 明朝" panose="02020609040205080304" pitchFamily="17" charset="-128"/>
                <a:cs typeface="Arial Unicode MS" panose="020B0604020202020204" pitchFamily="50" charset="-128"/>
              </a:rPr>
              <a:t>カ）その他自由提案</a:t>
            </a:r>
            <a:endParaRPr lang="ja-JP" altLang="ja-JP" sz="1200" kern="50" dirty="0">
              <a:solidFill>
                <a:schemeClr val="tx1"/>
              </a:solidFill>
              <a:effectLst/>
              <a:latin typeface="ＭＳ 明朝" panose="02020609040205080304" pitchFamily="17" charset="-128"/>
              <a:ea typeface="ＭＳ 明朝" panose="02020609040205080304" pitchFamily="17" charset="-128"/>
              <a:cs typeface="Arial Unicode MS" panose="020B060402020202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66484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23873AB8-DD5E-A314-A166-C59669997D80}"/>
              </a:ext>
            </a:extLst>
          </p:cNvPr>
          <p:cNvSpPr txBox="1">
            <a:spLocks/>
          </p:cNvSpPr>
          <p:nvPr userDrawn="1"/>
        </p:nvSpPr>
        <p:spPr>
          <a:xfrm>
            <a:off x="722650" y="357801"/>
            <a:ext cx="418636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ja-JP" altLang="en-US" sz="1050" kern="100" dirty="0">
                <a:solidFill>
                  <a:srgbClr val="000000"/>
                </a:solidFill>
                <a:effectLst/>
                <a:latin typeface="ＭＳ 明朝" panose="02020609040205080304" pitchFamily="17" charset="-128"/>
                <a:ea typeface="ＭＳ 明朝" panose="02020609040205080304" pitchFamily="17" charset="-128"/>
                <a:cs typeface="ＭＳ 明朝" panose="02020609040205080304" pitchFamily="17" charset="-128"/>
              </a:rPr>
              <a:t>（様式１０）</a:t>
            </a:r>
            <a:endParaRPr lang="en-US" altLang="ja-JP" sz="1050" kern="100" dirty="0">
              <a:solidFill>
                <a:srgbClr val="000000"/>
              </a:solidFill>
              <a:effectLst/>
              <a:latin typeface="ＭＳ 明朝" panose="02020609040205080304" pitchFamily="17" charset="-128"/>
              <a:ea typeface="ＭＳ 明朝" panose="02020609040205080304" pitchFamily="17" charset="-128"/>
              <a:cs typeface="ＭＳ 明朝" panose="02020609040205080304" pitchFamily="17" charset="-128"/>
            </a:endParaRPr>
          </a:p>
          <a:p>
            <a:pPr algn="just"/>
            <a:r>
              <a:rPr lang="ja-JP" altLang="en-US" sz="1050" kern="50" dirty="0">
                <a:effectLst/>
                <a:latin typeface="ＭＳ 明朝" panose="02020609040205080304" pitchFamily="17" charset="-128"/>
                <a:ea typeface="ＭＳ 明朝" panose="02020609040205080304" pitchFamily="17" charset="-128"/>
                <a:cs typeface="Arial Unicode MS" panose="020B0604020202020204" pitchFamily="50" charset="-128"/>
              </a:rPr>
              <a:t>久留米競輪場再整備に係る施工予定者選定公募型プロポーザル</a:t>
            </a:r>
            <a:endParaRPr lang="en-US" altLang="ja-JP" sz="1050" kern="50" dirty="0">
              <a:effectLst/>
              <a:latin typeface="ＭＳ 明朝" panose="02020609040205080304" pitchFamily="17" charset="-128"/>
              <a:ea typeface="ＭＳ 明朝" panose="02020609040205080304" pitchFamily="17" charset="-128"/>
              <a:cs typeface="Arial Unicode MS" panose="020B0604020202020204" pitchFamily="50" charset="-128"/>
            </a:endParaRPr>
          </a:p>
          <a:p>
            <a:pPr algn="just"/>
            <a:r>
              <a:rPr lang="en-US" altLang="ja-JP" sz="1200" kern="50" dirty="0">
                <a:effectLst/>
                <a:latin typeface="ＭＳ 明朝" panose="02020609040205080304" pitchFamily="17" charset="-128"/>
                <a:ea typeface="ＭＳ 明朝" panose="02020609040205080304" pitchFamily="17" charset="-128"/>
                <a:cs typeface="Arial Unicode MS" panose="020B0604020202020204" pitchFamily="50" charset="-128"/>
              </a:rPr>
              <a:t>【</a:t>
            </a:r>
            <a:r>
              <a:rPr lang="ja-JP" altLang="en-US" sz="1200" kern="50" dirty="0">
                <a:effectLst/>
                <a:latin typeface="ＭＳ 明朝" panose="02020609040205080304" pitchFamily="17" charset="-128"/>
                <a:ea typeface="ＭＳ 明朝" panose="02020609040205080304" pitchFamily="17" charset="-128"/>
                <a:cs typeface="Arial Unicode MS" panose="020B0604020202020204" pitchFamily="50" charset="-128"/>
              </a:rPr>
              <a:t>技術提案書</a:t>
            </a:r>
            <a:r>
              <a:rPr lang="en-US" altLang="ja-JP" sz="1200" kern="50" dirty="0">
                <a:effectLst/>
                <a:latin typeface="ＭＳ 明朝" panose="02020609040205080304" pitchFamily="17" charset="-128"/>
                <a:ea typeface="ＭＳ 明朝" panose="02020609040205080304" pitchFamily="17" charset="-128"/>
                <a:cs typeface="Arial Unicode MS" panose="020B0604020202020204" pitchFamily="50" charset="-128"/>
              </a:rPr>
              <a:t>】</a:t>
            </a:r>
            <a:endParaRPr lang="ja-JP" altLang="ja-JP" sz="1200" kern="50" dirty="0">
              <a:effectLst/>
              <a:latin typeface="ＭＳ 明朝" panose="02020609040205080304" pitchFamily="17" charset="-128"/>
              <a:ea typeface="ＭＳ 明朝" panose="02020609040205080304" pitchFamily="17" charset="-128"/>
              <a:cs typeface="Arial Unicode MS" panose="020B0604020202020204" pitchFamily="50" charset="-128"/>
            </a:endParaRPr>
          </a:p>
        </p:txBody>
      </p:sp>
      <p:sp>
        <p:nvSpPr>
          <p:cNvPr id="10" name="正方形/長方形 9">
            <a:extLst>
              <a:ext uri="{FF2B5EF4-FFF2-40B4-BE49-F238E27FC236}">
                <a16:creationId xmlns:a16="http://schemas.microsoft.com/office/drawing/2014/main" id="{8E863436-97E7-4183-6A03-8081A9156308}"/>
              </a:ext>
            </a:extLst>
          </p:cNvPr>
          <p:cNvSpPr>
            <a:spLocks/>
          </p:cNvSpPr>
          <p:nvPr userDrawn="1"/>
        </p:nvSpPr>
        <p:spPr>
          <a:xfrm>
            <a:off x="722650" y="1191643"/>
            <a:ext cx="13860000" cy="8712000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D421801E-9FD2-83A7-3A3C-8447E914DB9D}"/>
              </a:ext>
            </a:extLst>
          </p:cNvPr>
          <p:cNvSpPr txBox="1">
            <a:spLocks/>
          </p:cNvSpPr>
          <p:nvPr userDrawn="1"/>
        </p:nvSpPr>
        <p:spPr>
          <a:xfrm>
            <a:off x="691356" y="9881089"/>
            <a:ext cx="138445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100" kern="50" dirty="0">
                <a:effectLst/>
                <a:latin typeface="+mn-ea"/>
                <a:ea typeface="+mn-ea"/>
                <a:cs typeface="Times New Roman" panose="02020603050405020304" pitchFamily="18" charset="0"/>
              </a:rPr>
              <a:t>注１）提出はＡ３判片面１枚（参考資料、写真等含む）とし、提案の記述文字の大きさは </a:t>
            </a:r>
            <a:r>
              <a:rPr lang="en-US" altLang="ja-JP" sz="1100" kern="50" dirty="0">
                <a:effectLst/>
                <a:latin typeface="+mn-ea"/>
                <a:ea typeface="+mn-ea"/>
                <a:cs typeface="Times New Roman" panose="02020603050405020304" pitchFamily="18" charset="0"/>
              </a:rPr>
              <a:t>10</a:t>
            </a:r>
            <a:r>
              <a:rPr lang="ja-JP" altLang="en-US" sz="1100" kern="50" dirty="0">
                <a:effectLst/>
                <a:latin typeface="+mn-ea"/>
                <a:ea typeface="+mn-ea"/>
                <a:cs typeface="Times New Roman" panose="02020603050405020304" pitchFamily="18" charset="0"/>
              </a:rPr>
              <a:t>ポイント以上、余白は左側</a:t>
            </a:r>
            <a:r>
              <a:rPr lang="en-US" altLang="ja-JP" sz="1100" kern="50" dirty="0" err="1">
                <a:effectLst/>
                <a:latin typeface="+mn-ea"/>
                <a:ea typeface="+mn-ea"/>
                <a:cs typeface="Times New Roman" panose="02020603050405020304" pitchFamily="18" charset="0"/>
              </a:rPr>
              <a:t>20mm</a:t>
            </a:r>
            <a:r>
              <a:rPr lang="ja-JP" altLang="en-US" sz="1100" kern="50" dirty="0">
                <a:effectLst/>
                <a:latin typeface="+mn-ea"/>
                <a:ea typeface="+mn-ea"/>
                <a:cs typeface="Times New Roman" panose="02020603050405020304" pitchFamily="18" charset="0"/>
              </a:rPr>
              <a:t>、右側</a:t>
            </a:r>
            <a:r>
              <a:rPr lang="en-US" altLang="ja-JP" sz="1100" kern="50" dirty="0" err="1">
                <a:effectLst/>
                <a:latin typeface="+mn-ea"/>
                <a:ea typeface="+mn-ea"/>
                <a:cs typeface="Times New Roman" panose="02020603050405020304" pitchFamily="18" charset="0"/>
              </a:rPr>
              <a:t>15mm</a:t>
            </a:r>
            <a:r>
              <a:rPr lang="ja-JP" altLang="en-US" sz="1100" kern="50" dirty="0">
                <a:effectLst/>
                <a:latin typeface="+mn-ea"/>
                <a:ea typeface="+mn-ea"/>
                <a:cs typeface="Times New Roman" panose="02020603050405020304" pitchFamily="18" charset="0"/>
              </a:rPr>
              <a:t>とすること。</a:t>
            </a:r>
          </a:p>
          <a:p>
            <a:r>
              <a:rPr lang="ja-JP" altLang="en-US" sz="1100" kern="50" dirty="0">
                <a:effectLst/>
                <a:latin typeface="+mn-ea"/>
                <a:ea typeface="+mn-ea"/>
                <a:cs typeface="Times New Roman" panose="02020603050405020304" pitchFamily="18" charset="0"/>
              </a:rPr>
              <a:t>注２）評価の公平性を保つため参加者を特定できる記述（自社の名称（ＪＶ構成員の名称含む）、自社が請負った工事が容易に特定できる内容等）は、記載しないこと。</a:t>
            </a:r>
            <a:endParaRPr lang="ja-JP" altLang="ja-JP" sz="1100" kern="50" dirty="0">
              <a:effectLst/>
              <a:latin typeface="+mn-ea"/>
              <a:ea typeface="+mn-ea"/>
              <a:cs typeface="Arial Unicode MS" panose="020B0604020202020204" pitchFamily="50" charset="-128"/>
            </a:endParaRPr>
          </a:p>
        </p:txBody>
      </p:sp>
      <p:sp>
        <p:nvSpPr>
          <p:cNvPr id="12" name="正方形/長方形 11">
            <a:extLst>
              <a:ext uri="{FF2B5EF4-FFF2-40B4-BE49-F238E27FC236}">
                <a16:creationId xmlns:a16="http://schemas.microsoft.com/office/drawing/2014/main" id="{6DB94EB7-F187-8379-AF82-2086DC704525}"/>
              </a:ext>
            </a:extLst>
          </p:cNvPr>
          <p:cNvSpPr>
            <a:spLocks/>
          </p:cNvSpPr>
          <p:nvPr userDrawn="1"/>
        </p:nvSpPr>
        <p:spPr>
          <a:xfrm>
            <a:off x="13358650" y="391728"/>
            <a:ext cx="1224000" cy="600164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13" name="正方形/長方形 12">
            <a:extLst>
              <a:ext uri="{FF2B5EF4-FFF2-40B4-BE49-F238E27FC236}">
                <a16:creationId xmlns:a16="http://schemas.microsoft.com/office/drawing/2014/main" id="{325A159C-83CF-90A4-AC6F-7C87AB91244B}"/>
              </a:ext>
            </a:extLst>
          </p:cNvPr>
          <p:cNvSpPr>
            <a:spLocks/>
          </p:cNvSpPr>
          <p:nvPr userDrawn="1"/>
        </p:nvSpPr>
        <p:spPr>
          <a:xfrm>
            <a:off x="11339513" y="391728"/>
            <a:ext cx="1620000" cy="217872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15" name="テキスト ボックス 14">
            <a:extLst>
              <a:ext uri="{FF2B5EF4-FFF2-40B4-BE49-F238E27FC236}">
                <a16:creationId xmlns:a16="http://schemas.microsoft.com/office/drawing/2014/main" id="{7051F5D6-E9EA-EC7A-4E8D-F47F69E14F0B}"/>
              </a:ext>
            </a:extLst>
          </p:cNvPr>
          <p:cNvSpPr txBox="1">
            <a:spLocks/>
          </p:cNvSpPr>
          <p:nvPr userDrawn="1"/>
        </p:nvSpPr>
        <p:spPr>
          <a:xfrm>
            <a:off x="13311153" y="361172"/>
            <a:ext cx="92396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ja-JP" altLang="en-US" sz="800" kern="100" dirty="0">
                <a:solidFill>
                  <a:srgbClr val="000000"/>
                </a:solidFill>
                <a:effectLst/>
                <a:latin typeface="ＭＳ 明朝" panose="02020609040205080304" pitchFamily="17" charset="-128"/>
                <a:ea typeface="ＭＳ 明朝" panose="02020609040205080304" pitchFamily="17" charset="-128"/>
                <a:cs typeface="Arial Unicode MS" panose="020B0604020202020204" pitchFamily="50" charset="-128"/>
              </a:rPr>
              <a:t>受付番号</a:t>
            </a:r>
            <a:endParaRPr lang="ja-JP" altLang="ja-JP" sz="1000" kern="50" dirty="0">
              <a:effectLst/>
              <a:latin typeface="ＭＳ 明朝" panose="02020609040205080304" pitchFamily="17" charset="-128"/>
              <a:ea typeface="ＭＳ 明朝" panose="02020609040205080304" pitchFamily="17" charset="-128"/>
              <a:cs typeface="Arial Unicode MS" panose="020B060402020202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80102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2" r:id="rId4"/>
    <p:sldLayoutId id="2147483671" r:id="rId5"/>
  </p:sldLayoutIdLst>
  <p:txStyles>
    <p:titleStyle>
      <a:lvl1pPr algn="l" defTabSz="1425550" rtl="0" eaLnBrk="1" latinLnBrk="0" hangingPunct="1">
        <a:lnSpc>
          <a:spcPct val="90000"/>
        </a:lnSpc>
        <a:spcBef>
          <a:spcPct val="0"/>
        </a:spcBef>
        <a:buNone/>
        <a:defRPr kumimoji="1" sz="68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387" indent="-356387" algn="l" defTabSz="1425550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kumimoji="1" sz="4365" kern="1200">
          <a:solidFill>
            <a:schemeClr val="tx1"/>
          </a:solidFill>
          <a:latin typeface="+mn-lt"/>
          <a:ea typeface="+mn-ea"/>
          <a:cs typeface="+mn-cs"/>
        </a:defRPr>
      </a:lvl1pPr>
      <a:lvl2pPr marL="1069162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kumimoji="1" sz="3742" kern="1200">
          <a:solidFill>
            <a:schemeClr val="tx1"/>
          </a:solidFill>
          <a:latin typeface="+mn-lt"/>
          <a:ea typeface="+mn-ea"/>
          <a:cs typeface="+mn-cs"/>
        </a:defRPr>
      </a:lvl2pPr>
      <a:lvl3pPr marL="1781937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kumimoji="1" sz="3118" kern="1200">
          <a:solidFill>
            <a:schemeClr val="tx1"/>
          </a:solidFill>
          <a:latin typeface="+mn-lt"/>
          <a:ea typeface="+mn-ea"/>
          <a:cs typeface="+mn-cs"/>
        </a:defRPr>
      </a:lvl3pPr>
      <a:lvl4pPr marL="2494712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kumimoji="1" sz="2806" kern="1200">
          <a:solidFill>
            <a:schemeClr val="tx1"/>
          </a:solidFill>
          <a:latin typeface="+mn-lt"/>
          <a:ea typeface="+mn-ea"/>
          <a:cs typeface="+mn-cs"/>
        </a:defRPr>
      </a:lvl4pPr>
      <a:lvl5pPr marL="3207487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kumimoji="1" sz="2806" kern="1200">
          <a:solidFill>
            <a:schemeClr val="tx1"/>
          </a:solidFill>
          <a:latin typeface="+mn-lt"/>
          <a:ea typeface="+mn-ea"/>
          <a:cs typeface="+mn-cs"/>
        </a:defRPr>
      </a:lvl5pPr>
      <a:lvl6pPr marL="3920261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kumimoji="1" sz="2806" kern="1200">
          <a:solidFill>
            <a:schemeClr val="tx1"/>
          </a:solidFill>
          <a:latin typeface="+mn-lt"/>
          <a:ea typeface="+mn-ea"/>
          <a:cs typeface="+mn-cs"/>
        </a:defRPr>
      </a:lvl6pPr>
      <a:lvl7pPr marL="4633036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kumimoji="1" sz="2806" kern="1200">
          <a:solidFill>
            <a:schemeClr val="tx1"/>
          </a:solidFill>
          <a:latin typeface="+mn-lt"/>
          <a:ea typeface="+mn-ea"/>
          <a:cs typeface="+mn-cs"/>
        </a:defRPr>
      </a:lvl7pPr>
      <a:lvl8pPr marL="5345811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kumimoji="1" sz="2806" kern="1200">
          <a:solidFill>
            <a:schemeClr val="tx1"/>
          </a:solidFill>
          <a:latin typeface="+mn-lt"/>
          <a:ea typeface="+mn-ea"/>
          <a:cs typeface="+mn-cs"/>
        </a:defRPr>
      </a:lvl8pPr>
      <a:lvl9pPr marL="6058586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kumimoji="1" sz="280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25550" rtl="0" eaLnBrk="1" latinLnBrk="0" hangingPunct="1">
        <a:defRPr kumimoji="1" sz="2806" kern="1200">
          <a:solidFill>
            <a:schemeClr val="tx1"/>
          </a:solidFill>
          <a:latin typeface="+mn-lt"/>
          <a:ea typeface="+mn-ea"/>
          <a:cs typeface="+mn-cs"/>
        </a:defRPr>
      </a:lvl1pPr>
      <a:lvl2pPr marL="712775" algn="l" defTabSz="1425550" rtl="0" eaLnBrk="1" latinLnBrk="0" hangingPunct="1">
        <a:defRPr kumimoji="1" sz="2806" kern="1200">
          <a:solidFill>
            <a:schemeClr val="tx1"/>
          </a:solidFill>
          <a:latin typeface="+mn-lt"/>
          <a:ea typeface="+mn-ea"/>
          <a:cs typeface="+mn-cs"/>
        </a:defRPr>
      </a:lvl2pPr>
      <a:lvl3pPr marL="1425550" algn="l" defTabSz="1425550" rtl="0" eaLnBrk="1" latinLnBrk="0" hangingPunct="1">
        <a:defRPr kumimoji="1" sz="2806" kern="1200">
          <a:solidFill>
            <a:schemeClr val="tx1"/>
          </a:solidFill>
          <a:latin typeface="+mn-lt"/>
          <a:ea typeface="+mn-ea"/>
          <a:cs typeface="+mn-cs"/>
        </a:defRPr>
      </a:lvl3pPr>
      <a:lvl4pPr marL="2138324" algn="l" defTabSz="1425550" rtl="0" eaLnBrk="1" latinLnBrk="0" hangingPunct="1">
        <a:defRPr kumimoji="1" sz="2806" kern="1200">
          <a:solidFill>
            <a:schemeClr val="tx1"/>
          </a:solidFill>
          <a:latin typeface="+mn-lt"/>
          <a:ea typeface="+mn-ea"/>
          <a:cs typeface="+mn-cs"/>
        </a:defRPr>
      </a:lvl4pPr>
      <a:lvl5pPr marL="2851099" algn="l" defTabSz="1425550" rtl="0" eaLnBrk="1" latinLnBrk="0" hangingPunct="1">
        <a:defRPr kumimoji="1" sz="2806" kern="1200">
          <a:solidFill>
            <a:schemeClr val="tx1"/>
          </a:solidFill>
          <a:latin typeface="+mn-lt"/>
          <a:ea typeface="+mn-ea"/>
          <a:cs typeface="+mn-cs"/>
        </a:defRPr>
      </a:lvl5pPr>
      <a:lvl6pPr marL="3563874" algn="l" defTabSz="1425550" rtl="0" eaLnBrk="1" latinLnBrk="0" hangingPunct="1">
        <a:defRPr kumimoji="1" sz="2806" kern="1200">
          <a:solidFill>
            <a:schemeClr val="tx1"/>
          </a:solidFill>
          <a:latin typeface="+mn-lt"/>
          <a:ea typeface="+mn-ea"/>
          <a:cs typeface="+mn-cs"/>
        </a:defRPr>
      </a:lvl6pPr>
      <a:lvl7pPr marL="4276649" algn="l" defTabSz="1425550" rtl="0" eaLnBrk="1" latinLnBrk="0" hangingPunct="1">
        <a:defRPr kumimoji="1" sz="2806" kern="1200">
          <a:solidFill>
            <a:schemeClr val="tx1"/>
          </a:solidFill>
          <a:latin typeface="+mn-lt"/>
          <a:ea typeface="+mn-ea"/>
          <a:cs typeface="+mn-cs"/>
        </a:defRPr>
      </a:lvl7pPr>
      <a:lvl8pPr marL="4989424" algn="l" defTabSz="1425550" rtl="0" eaLnBrk="1" latinLnBrk="0" hangingPunct="1">
        <a:defRPr kumimoji="1" sz="2806" kern="1200">
          <a:solidFill>
            <a:schemeClr val="tx1"/>
          </a:solidFill>
          <a:latin typeface="+mn-lt"/>
          <a:ea typeface="+mn-ea"/>
          <a:cs typeface="+mn-cs"/>
        </a:defRPr>
      </a:lvl8pPr>
      <a:lvl9pPr marL="5702198" algn="l" defTabSz="1425550" rtl="0" eaLnBrk="1" latinLnBrk="0" hangingPunct="1">
        <a:defRPr kumimoji="1" sz="280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367" userDrawn="1">
          <p15:clr>
            <a:srgbClr val="F26B43"/>
          </p15:clr>
        </p15:guide>
        <p15:guide id="2" pos="476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33251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84392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54087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347572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9820763"/>
      </p:ext>
    </p:extLst>
  </p:cSld>
  <p:clrMapOvr>
    <a:masterClrMapping/>
  </p:clrMapOvr>
</p:sld>
</file>

<file path=ppt/theme/theme1.xml><?xml version="1.0" encoding="utf-8"?>
<a:theme xmlns:a="http://schemas.openxmlformats.org/drawingml/2006/main" name="様式11-1">
  <a:themeElements>
    <a:clrScheme name="Office テーマ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ユーザー定義 4">
      <a:majorFont>
        <a:latin typeface="ＭＳ 明朝"/>
        <a:ea typeface="ＭＳ 明朝"/>
        <a:cs typeface=""/>
      </a:majorFont>
      <a:minorFont>
        <a:latin typeface="ＭＳ 明朝"/>
        <a:ea typeface="ＭＳ 明朝"/>
        <a:cs typeface="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游ゴシック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</TotalTime>
  <Words>5</Words>
  <Application>Microsoft Office PowerPoint</Application>
  <PresentationFormat>ユーザー設定</PresentationFormat>
  <Paragraphs>5</Paragraphs>
  <Slides>5</Slides>
  <Notes>5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5</vt:i4>
      </vt:variant>
    </vt:vector>
  </HeadingPairs>
  <TitlesOfParts>
    <vt:vector size="9" baseType="lpstr">
      <vt:lpstr>ＭＳ 明朝</vt:lpstr>
      <vt:lpstr>游ゴシック</vt:lpstr>
      <vt:lpstr>Arial</vt:lpstr>
      <vt:lpstr>様式11-1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和間　祐史</cp:lastModifiedBy>
  <cp:revision>8</cp:revision>
  <cp:lastPrinted>2026-09-24T04:58:44Z</cp:lastPrinted>
  <dcterms:created xsi:type="dcterms:W3CDTF">2026-01-23T05:00:22Z</dcterms:created>
  <dcterms:modified xsi:type="dcterms:W3CDTF">2026-09-24T05:00:56Z</dcterms:modified>
</cp:coreProperties>
</file>